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CC"/>
    <a:srgbClr val="33CCFF"/>
    <a:srgbClr val="0099CC"/>
    <a:srgbClr val="990033"/>
    <a:srgbClr val="6600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DC137-AE41-49F9-B6A0-B38CCE06F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0D2443-E062-4A88-A9EB-C9B99F5B9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3663CC-3611-4698-90DD-3E609A02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880-1EA1-4AAE-90FC-2EA5D0BA21D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BB31-ECC6-444E-8007-57AB8D1B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A0A525-E768-47A0-A2C8-5EE04114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313E0-CBAF-4601-B848-DA27FF14A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8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BB241-79BF-4065-9602-4689EB2C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2DE1A3-0D05-4F33-9E27-FB7DBAF60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798CE4-120A-4454-9F9B-1063EEBF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880-1EA1-4AAE-90FC-2EA5D0BA21D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E31F2-444E-41C6-B33C-DB0D5D2B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45FC0B-0874-44A0-9A19-4B239A65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313E0-CBAF-4601-B848-DA27FF14A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31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9F670-7DFD-46D1-B78C-4588B2F03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E48099-36D6-48B9-A363-4782A396B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11BA1B-C272-492C-AF19-D85189D44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880-1EA1-4AAE-90FC-2EA5D0BA21D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EDA3D2-CBCB-4ED7-B894-28270EAC6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8CB9E-C4C3-4CDC-88A2-0582947F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313E0-CBAF-4601-B848-DA27FF14A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6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CA28B-5E7B-47E4-8C81-C268F0ED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057265-B6FD-4BEF-8E87-C7AF660F6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55AD1E-AEEC-4F01-A0B6-830396D0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880-1EA1-4AAE-90FC-2EA5D0BA21D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1431D5-B862-4390-9066-148BF056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244900-94A6-4B95-805E-96EC1A16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313E0-CBAF-4601-B848-DA27FF14A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3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0694D-F3D6-4B6D-9D0D-8EF426AC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DADED0-EB40-419E-90CB-37613ADB2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939E73-3960-4BD6-BE2C-FDF36CAE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880-1EA1-4AAE-90FC-2EA5D0BA21D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5D30A-9E7A-448C-A662-C8852127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BAE9AD-846A-40C6-8CC3-E0B31B48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313E0-CBAF-4601-B848-DA27FF14A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33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F8A41-1D01-42C2-AEE0-E64AC315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6BBAC4-3411-4493-82DF-773A2C47A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B132A2-9FE8-4DCE-9EEF-F947718D8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CC46D3-6020-4804-B965-EC7E9C37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880-1EA1-4AAE-90FC-2EA5D0BA21D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2D742D-59C4-49A4-9D9C-2A535FBE9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ECE47B-163E-4919-A562-568C70B9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313E0-CBAF-4601-B848-DA27FF14A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7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DBD11-1BE2-4D27-84B6-2F024821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A7DC2F-654F-4813-A2DD-944B121F8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1BCCE8-BBB1-4BCE-84FE-A273AF97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9C9AD1-7199-4E74-A6C8-DA3E1D494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2E980A-CDF1-4F86-B85D-ECC415C65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5AABF3-35E0-4E3D-9AE7-E1DA74F0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880-1EA1-4AAE-90FC-2EA5D0BA21D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C9B506-BBAD-4C30-8A3E-9B84EDC4C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AE59CE-51AB-444B-B3EA-BE62559C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313E0-CBAF-4601-B848-DA27FF14A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9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BE8E0-025D-42D8-9745-3B8CE9369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CEC077-8785-4BCA-AEB5-C14E3E0AE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880-1EA1-4AAE-90FC-2EA5D0BA21D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661A8C-40C3-47EE-B533-A661C5DCE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71A06F-5D33-4BFE-9932-744CF430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313E0-CBAF-4601-B848-DA27FF14A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17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29D06B-0936-47E6-8A52-4523BE00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880-1EA1-4AAE-90FC-2EA5D0BA21D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E388DE-D01A-484C-B6BD-55D2E928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7D8199-C774-472C-9B6A-D7ED2F27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313E0-CBAF-4601-B848-DA27FF14A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9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47772-24F6-49AF-A58F-6B4E0F9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47050-13F3-4F9F-87CE-E451C19B6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AC685A-0509-4948-B337-F2CA3C2A1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685453-B09F-4BCE-9054-1C258549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880-1EA1-4AAE-90FC-2EA5D0BA21D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9C7F58-BA52-46D8-A906-6D61271FF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EEE995-71D3-460C-88CD-98EDEADC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313E0-CBAF-4601-B848-DA27FF14A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2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A38F1-34E1-4B0C-A5B3-F246F006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B3BFA8-AA3F-4F51-82AD-EEFD9A5F89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FE263D-9529-48C6-AE60-220F83A23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24B1C7-352D-4A02-A0F4-61AAD74A1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3880-1EA1-4AAE-90FC-2EA5D0BA21D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81397A-F9DB-4BB8-8FF6-2C0B0965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94BBE5-9121-47B0-B181-6CB687C7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313E0-CBAF-4601-B848-DA27FF14A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2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09490-F4D4-4E0C-8B2F-40C8CC0C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5B4EF-1BB2-4962-910A-56E8AD87F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78261A-43D9-47EC-874C-673FC8FEF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03880-1EA1-4AAE-90FC-2EA5D0BA21D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CE5D5-5859-4BE9-88D3-042170FB0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C5C07E-FC07-4853-81B5-1E39C2BFB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313E0-CBAF-4601-B848-DA27FF14A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9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DE7DA4-62CA-40FA-9870-7A9B34CD4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5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E4A6A9-C642-4534-8970-14E7E7B88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D42AFC-ED4A-4DB6-A02D-5890D32C7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4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C499F3-8C71-4AEA-B35D-5E08FBDA2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C953CD-39B4-49CB-8F0E-20FC0C7FE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4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5EFAC8-AC45-416F-A78F-D65FCC8AA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9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9D2A-C83C-497D-948F-14C6A7D4E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4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40E953-EAFA-42ED-8CF2-09028886A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1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C29626-A105-4518-AED8-B23A7D0B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5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0DD6E1-E274-4216-8D75-43A450C94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1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05052E-E680-4CF0-9931-BDBCF49F1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1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7DF5D4-23EF-4A9E-B5E0-FD40269A8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5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903BCB-C661-4347-8C17-7B2E8C4D7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23ECE5-65BE-43D1-8517-1D27614B5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76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Asus</dc:creator>
  <cp:lastModifiedBy>Користувач Asus</cp:lastModifiedBy>
  <cp:revision>56</cp:revision>
  <dcterms:created xsi:type="dcterms:W3CDTF">2024-11-07T08:22:09Z</dcterms:created>
  <dcterms:modified xsi:type="dcterms:W3CDTF">2025-02-20T13:31:54Z</dcterms:modified>
</cp:coreProperties>
</file>