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1753B-3CE1-4FAF-BF81-C01A8950E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4F0FD3-242A-446C-A674-21252B82E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A610DD-5340-43D1-AE9D-46D32D26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22D8-9D97-44B1-B9FB-2A503965DEB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C299E5-F264-4042-96E1-CA9AC331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E0ACE2-65ED-4666-8521-BA50B227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0F27-43B9-4337-BDE1-8CAB75CF3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63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F0928-928F-4CFF-822E-8200484C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64B821-4B00-4CA1-BF4D-F6019DAA6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B031D9-099C-46D0-863D-3BCF5B827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22D8-9D97-44B1-B9FB-2A503965DEB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0830EC-2596-4C13-A72B-22E23C6B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B96833-8422-475E-88A8-DAD1F0F3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0F27-43B9-4337-BDE1-8CAB75CF3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1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66CA77-5731-4FFC-BD04-863AF087B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C0DCF0-135A-47D0-80F4-823C68B5F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97C4EC-B68D-439A-AC67-5C38A094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22D8-9D97-44B1-B9FB-2A503965DEB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C620D4-A072-44CF-9259-B4BA537C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A228A-1391-44C3-8E6B-F2AB97D84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0F27-43B9-4337-BDE1-8CAB75CF3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63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56A22-1944-4852-B215-9EE5FFBEA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D6F609-F5A7-4055-84E4-EA1F40865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63F92E-15C8-4D72-A736-0FEF97E84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22D8-9D97-44B1-B9FB-2A503965DEB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D00E9F-6D05-437E-91D9-F6EBAF51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C7381E-D598-4154-8F80-21E1294A2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0F27-43B9-4337-BDE1-8CAB75CF3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38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DAC1A-5920-4169-8569-0D963834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1F2024-46E3-436B-9829-896A9990E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333594-169A-4A91-BD13-73393F80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22D8-9D97-44B1-B9FB-2A503965DEB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4584D7-1B7C-454B-B458-1764BE21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362D7B-1BAF-4CEC-AC08-8CD04F749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0F27-43B9-4337-BDE1-8CAB75CF3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69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D9339-AF07-4B05-9DC6-1802F939C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A0F53-65F7-4ED7-A3F7-FAD36EBCB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DD8874-8557-4DB3-A4EC-6038458E3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89F8B1-4848-4ED6-9471-C386043A6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22D8-9D97-44B1-B9FB-2A503965DEB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5242BF-B648-4B01-814C-39E8384C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A5E26-A978-4731-AE7E-47DFA6D3B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0F27-43B9-4337-BDE1-8CAB75CF3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84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A934E-2465-4A2B-83C3-A7139E3A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3FF314-9CDE-46E2-BF6B-3EDBB8FD3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06C700-C287-4768-9AB8-598770DEE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54CC75-A93A-44AC-9ADB-79A5C6CAD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9BDE68-9F04-4917-AA3D-909537227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C191FE-7337-4C3F-8C0B-71273E38D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22D8-9D97-44B1-B9FB-2A503965DEB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9D5400-78BB-4DAB-A1A3-7CB172050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7B450E-22A5-4100-B145-49231DA1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0F27-43B9-4337-BDE1-8CAB75CF3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02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F0C0D-DEC6-4FE2-AB6F-E18D539BB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B46767-9DB0-4C33-B9E6-D383589E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22D8-9D97-44B1-B9FB-2A503965DEB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3441BA-DBAE-4DEB-8A06-88D5BA63B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B5F3D8-C126-4A85-AB5F-49D180126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0F27-43B9-4337-BDE1-8CAB75CF3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70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56A771-AEA7-4F23-94DA-81E5E202E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22D8-9D97-44B1-B9FB-2A503965DEB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45D1A9-C6E7-4CF3-AB72-A02063860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8A616A-5F31-451F-94A4-2A0BEB2A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0F27-43B9-4337-BDE1-8CAB75CF3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03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07C4C-0722-49EE-8449-309ABE26A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7E308-E954-41CE-8B6C-E8A014D52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D69D90-98E9-408D-8ABA-6AC4CDA02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62A877-9985-4D3B-ADCA-B8771AF2C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22D8-9D97-44B1-B9FB-2A503965DEB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8E185C-0691-4FF9-90FA-81B118F78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8A3396-20AC-4A95-90D2-50182D24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0F27-43B9-4337-BDE1-8CAB75CF3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08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9567E-D206-4943-9B3A-FBA9DE28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1C095D-5EF6-454D-B871-C8FC3A6E98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61EF72-A568-4F89-98C5-F82BFB449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D3D3B4-9946-4567-A991-F83DD2538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22D8-9D97-44B1-B9FB-2A503965DEB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DF11D0-09C3-454B-96E5-B3FDA6EE7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50C507-CEB0-46C6-8895-63E6FC42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0F27-43B9-4337-BDE1-8CAB75CF3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2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F90DB-72A1-4B3F-8425-069175765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AD2B99-8952-47B2-9C82-72C2E3F0B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60DE1B-502D-42BD-8199-4840DEC97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E22D8-9D97-44B1-B9FB-2A503965DEB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82EE5-57C5-4EF1-8B3A-99EF35DD6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0BBD2E-8511-4CB8-A0C4-7EB4C43D3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80F27-43B9-4337-BDE1-8CAB75CF3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26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FE038C-F08C-4156-8113-F5182DCAA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36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622B41-6975-490E-8957-03B6BD81B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65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3F7DD7-BC1F-4E7A-B0DA-3376DD87B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98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6A1F42-926E-4BCC-B10E-3CDFDA494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98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B9AAD1-5087-46D5-9225-EFFCE24EB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61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11C12B-2BCA-414E-9A2E-077DB43ED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48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08AE58-862F-44BC-84D8-F4A1B044E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29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4B8F88-F5CC-46C3-BC0D-0608DBB91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12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5F0ACA-44D8-46A6-B458-2ED83205E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6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D143AF-360B-4678-B105-38B54E735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95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3C6191-AEE1-44F4-9654-B8EDBAA9A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3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AA92EC-9BC9-4820-AF0B-15CCA0328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D75C7A-885E-4B85-A5C3-C43B0B31B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29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3915B6-14E3-4B08-B86F-82B120D9A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68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8A5CBA-6F4C-4484-8798-DE6657AA5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63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D16234-1D7F-4D25-A3A6-A97FA78AD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69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3CB263-FC91-4A44-B55D-5A8A958E9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78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3F2B79-67CF-48DE-8E22-D877E1160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721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0</Words>
  <Application>Microsoft Office PowerPoint</Application>
  <PresentationFormat>Широкоэкранный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 Asus</dc:creator>
  <cp:lastModifiedBy>Користувач Asus</cp:lastModifiedBy>
  <cp:revision>92</cp:revision>
  <dcterms:created xsi:type="dcterms:W3CDTF">2024-12-04T08:51:52Z</dcterms:created>
  <dcterms:modified xsi:type="dcterms:W3CDTF">2025-02-20T09:48:56Z</dcterms:modified>
</cp:coreProperties>
</file>