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4" r:id="rId3"/>
    <p:sldId id="301" r:id="rId4"/>
    <p:sldId id="325" r:id="rId5"/>
    <p:sldId id="303" r:id="rId6"/>
    <p:sldId id="304" r:id="rId7"/>
    <p:sldId id="326" r:id="rId8"/>
    <p:sldId id="306" r:id="rId9"/>
    <p:sldId id="307" r:id="rId10"/>
    <p:sldId id="308" r:id="rId11"/>
    <p:sldId id="309" r:id="rId12"/>
    <p:sldId id="310" r:id="rId13"/>
    <p:sldId id="327" r:id="rId14"/>
    <p:sldId id="328" r:id="rId15"/>
    <p:sldId id="329" r:id="rId16"/>
    <p:sldId id="330" r:id="rId17"/>
    <p:sldId id="33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E6E39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28D15-CCFD-44A9-AD59-BEFFECDB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5E9087-F492-46F1-8515-B94AA8CF0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6F13-E44D-45DA-A249-E4228C0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61B7A-D2C3-422A-A68B-5ACDF414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D4E58-E7A9-49E1-B646-2CE52897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50F47-46F0-4D18-8B05-6A112B4D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F23CDA-0E79-492A-A30E-6922D96D2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AACDC-327D-47CC-B151-7202B223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29153-1A0D-4DC4-94B4-897DCEE6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88683-7596-40FD-A183-1B00483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6B3482-4D0B-421B-8093-B9499A370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37BB9B-CEFC-4752-A561-048A25E2B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01199-E788-4691-8DF0-28153BED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58E54-5CA1-4D9D-880B-8A78D685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3683-2E24-4F36-83A7-86BAE51D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7DAAB-0C0D-4C67-96D1-4F6974E6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2C739-0C47-412C-AE78-B42A94B7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F7531-05F6-4F2D-9182-797FA22D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07605-CA98-4869-93DA-6B824EF7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DAF62-7C82-4C5C-9AB4-66B71D1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2227F-BDF4-4AEA-9F7B-081A7E92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E3B00-5F8B-4A98-B035-614623A1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F4D94-6C90-4B48-8BD3-7D8DA024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BE059-71A9-470E-A2E6-5ED82E16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F480B-B7DF-45F5-9D9F-0691061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C1B4-AFFD-435F-B8E3-277FAAEE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9310C-9C81-4E30-9061-E9CFFB9F8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8474D6-C940-47B3-8F06-05DB934B0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C2C730-40C9-4AA9-874A-1E2A70D8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7EDFD-46D2-43C6-A4B7-BFF052BD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0BBEF-A54C-4020-B8D1-6394FDED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6BED7-04FE-4840-8349-BDC0D986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87B8F-98C6-45CC-9F35-FC10A8C6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0C1CB5-DBBB-47D6-8341-647E0AF7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B56CC9-87D5-42BF-A3A7-D96F96C9F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000514-19DC-42E5-9337-792DD70C2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4410F-B06A-474A-AAA8-94049511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605C77-B882-49EA-8F76-F2CF7D2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42EFF2-B193-4AFD-98E3-60FD10F4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C0E26-5CA9-4EFE-9E13-2F4C301B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0B8B9F-8BBB-41A6-88E5-DD9B926C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81513B-9B94-4296-8D68-F319F98A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1B37A4-A4E6-4570-943C-32D49728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7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990AE8-5020-4685-B827-1E947639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04587A-051E-4C14-B9EF-53F15CDA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FC459-C635-4974-8A57-9D41ADD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6A144-33FE-49FF-9EE8-B180CAC5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0DCC5-B278-461E-95E0-C8AAA4F4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FC703-43C8-4460-9201-FEAB12AC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9B32E-2261-4309-B0E5-4C740B8D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8AEC8-FDDB-45B6-961E-06E58716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372E65-36BB-47D0-86DF-FD1D4B82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B1603-1BC3-48E4-9433-312C8BF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6476F3-8250-4521-9B78-EF017191D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C8E87B-628B-435B-A6C1-9CDE6231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CE3A5-9EC4-4BB5-8305-2736ADE8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2070E-3A4B-403E-9437-13A6C557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E4492E-6CB4-4D93-9669-A5DBFB37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13CFD-8751-47A9-B83B-DA7E53C1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63083-19C7-4994-9701-77C67A212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29E4F-C323-4966-A13E-E27E8C3F8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5F63-AD09-46E3-849A-628B4ECD5D9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2DEB4-5A52-49DF-BB3D-21D9B23E7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CC874-B813-4362-99A7-22253259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5713-085B-4ECF-AA55-8B93508F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2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09267-2411-4C62-9806-78ECFECE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D4E33-F84D-40D7-8CD8-62FD6983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4937A4-51F0-448D-A571-CA3ADAB4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8F64B-E29A-430D-9A82-3E623168B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E2960-F4A7-40E7-BA74-21593F7D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DCE9B-C923-48D8-AF60-DF8D3963A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76B3BF-54D0-424D-B0FA-50B56DAD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78973-131B-4932-8E44-08044D89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1F840-F752-401E-942A-7F51FB04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47443D-11F0-4026-92CA-ED5CA334F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E78AB-A909-417E-8C1F-F214833EC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71D15-54D5-4F34-8FEE-397D3B61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76250" r="30508" b="19375"/>
          <a:stretch/>
        </p:blipFill>
        <p:spPr>
          <a:xfrm flipH="1" flipV="1">
            <a:off x="7569594" y="5086350"/>
            <a:ext cx="217096" cy="185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D5520-C98C-4314-BC6D-8600CA444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76250" r="30508" b="19375"/>
          <a:stretch/>
        </p:blipFill>
        <p:spPr>
          <a:xfrm flipH="1" flipV="1">
            <a:off x="9622231" y="4224338"/>
            <a:ext cx="217096" cy="1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7A0C8-278D-4DCF-A8E3-85CCA091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FB06D-B2A9-4B11-AE7C-EF6371BC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4586B-C2CA-4C70-A9A4-FBB9F5E0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A5485-7718-4971-9F26-42040B01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A7E9F-5006-44B4-AE8E-810E60C9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F8AFE-A4E5-4E3D-A82D-ABB6EFDA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0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Asus</dc:creator>
  <cp:lastModifiedBy>Користувач Asus</cp:lastModifiedBy>
  <cp:revision>76</cp:revision>
  <dcterms:created xsi:type="dcterms:W3CDTF">2024-10-30T10:44:09Z</dcterms:created>
  <dcterms:modified xsi:type="dcterms:W3CDTF">2025-02-20T12:40:40Z</dcterms:modified>
</cp:coreProperties>
</file>