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81" r:id="rId14"/>
    <p:sldId id="304" r:id="rId15"/>
    <p:sldId id="305" r:id="rId16"/>
    <p:sldId id="306" r:id="rId17"/>
    <p:sldId id="307" r:id="rId18"/>
    <p:sldId id="308" r:id="rId19"/>
    <p:sldId id="30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8AB68-4B96-478E-A741-E69C94E32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A9066-0925-4C03-A1D6-8D31FFAD2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4AD9A-F817-4997-A2B6-99C573B7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85C7FE-6075-4EE2-BE65-6BEAF3E6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2D2A3-EBE8-4BFF-9D70-D1010A25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C1F47-4E24-47A8-9096-1EB77BCF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1DF328-CD72-46E0-8C7D-A42C5A10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3F746-EDE6-49B6-B7FF-9B504B5B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BA9F0-0028-4EDC-BF07-DA6C4299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827C4-A916-40E8-9F88-7EA43958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15EF8C-F701-4C5C-8BF8-7F4EA4F86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2351E-F6F1-410D-81FB-EABAB057E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60619-0925-4C08-8568-567C1E47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D0E47-A1A8-451F-B643-64ACF667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062741-C8F9-4F25-A535-8C821E65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94016-645A-47E1-9C44-FC3874EC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E8601-4345-44E9-9885-4832EA5BF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4F35E-F2B3-4523-9549-78B39680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06538-21B7-4DA3-B214-B37EB8FD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F519F-18F4-410A-A6F1-A8D4CA62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8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BD30B-0D69-4039-B118-7931B307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8E59C-322F-4FB3-87AB-29D5CA07F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568F8-66E6-44AA-B3C4-73D6EEA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561C1F-AB29-4A25-B5ED-3AC1484C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0141C-18E7-4A6B-A8A4-A07459F3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7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8D13-3ABF-4911-9D68-E8C9CC97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0AC20-14B4-404E-A19D-8E661ECCF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77CA49-C568-4D93-BABC-A3447C5A0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C714F4-45DA-4876-87A1-38AF4B9F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5516A1-7190-4585-8924-2644303E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565885-2B99-4B9D-A17F-624CCBF8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5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A6924-56CD-43D9-B02D-9D82E470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1CE575-45E4-4F7C-998E-1D95157C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FC51FE-4E93-45A2-95C7-1245C2A53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9B1ADB-9CED-46C0-A10B-8BA2B9C17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4AD45D-B4CF-49C9-B936-3909C0A49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A47E64-3CAC-49B8-BE49-54C995DA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ED731D-EC23-4C1D-BC00-49A7BCAB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06730A-53D7-48E6-811A-BA822686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5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75CF-F41B-48C1-AD59-0439C987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10868-70E0-4A09-9D9A-1791B9C1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C7DB94-353A-4BA7-8865-69C4D582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E57BC6-0E7D-48AE-8F05-5A6D2859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66D810-1B24-4B7A-8487-F7B5C40A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518C67-A728-49EF-B597-2B7922BB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65D3E1-A7EE-42AF-9113-DFB80FCC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9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F58CD-8F95-4E25-89A8-7932CBD8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C5D2E-BE06-4418-98D3-93F2CDBE1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3E87F-FB46-44ED-8FA8-EF35321A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7E7FE5-348E-4349-A2D0-9995A56C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F2FE5C-CA3A-417E-A11E-E4BD1559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7E3134-C97F-4F29-BD37-04FBC072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0B042-0792-4A35-9CEB-55C53CA5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B0551A-3F64-44F5-B25F-A85A7CA4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96D1E6-C8CF-417A-8020-797273799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DAA4CD-1CD4-41D5-83E7-3C12425B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22AA2-AFEB-45EA-9236-C751B307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A4BA30-32E7-4B4E-AC2C-00B4E5A2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6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DB1B0-D176-4CC5-9538-5A52B339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E1AE57-E29E-42E2-97BC-C186D675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F806D-0AC6-4F26-849D-1BE16FBB4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A87C-4EC3-4334-AD39-1473CA81160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A2638-A086-4029-AEB8-49F6EAEED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B001F-5A3C-411E-9B64-824382C2A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4F63C-79BD-40B7-9236-6FD0574EB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0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F8455E-9808-4629-9EA7-06C750782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B10654-FE22-4058-81C5-B102C86C0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97103-12A7-4902-8213-0F47ECDB0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DFC67-BCFF-48CE-8410-01825764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244610-8A00-41D8-B907-B0D4F16DF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3" t="32500" r="38898" b="20833"/>
          <a:stretch/>
        </p:blipFill>
        <p:spPr>
          <a:xfrm flipV="1">
            <a:off x="0" y="0"/>
            <a:ext cx="595312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261DC-E654-414D-B6BD-27902E9ED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3" t="32500" r="38898" b="20833"/>
          <a:stretch/>
        </p:blipFill>
        <p:spPr>
          <a:xfrm flipV="1">
            <a:off x="5643564" y="0"/>
            <a:ext cx="654843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FB3E67-12F1-4535-859D-039D5B1BA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26" t="51737" r="58242" b="29402"/>
          <a:stretch/>
        </p:blipFill>
        <p:spPr>
          <a:xfrm>
            <a:off x="4957763" y="914400"/>
            <a:ext cx="6603205" cy="885825"/>
          </a:xfrm>
          <a:prstGeom prst="chevron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315D50-67CD-43FF-8E9A-6C99057E5887}"/>
              </a:ext>
            </a:extLst>
          </p:cNvPr>
          <p:cNvSpPr/>
          <p:nvPr/>
        </p:nvSpPr>
        <p:spPr>
          <a:xfrm>
            <a:off x="5211365" y="84948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дозволено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укладати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скороченій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обмежуючись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необхідною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ідентифікації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інформацією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4FE948-B97E-4A69-A428-1CD95905D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40" t="50065" r="55226" b="29915"/>
          <a:stretch/>
        </p:blipFill>
        <p:spPr>
          <a:xfrm flipH="1">
            <a:off x="685800" y="1800225"/>
            <a:ext cx="6548436" cy="885825"/>
          </a:xfrm>
          <a:prstGeom prst="chevron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268727-030E-4B1C-A485-7E485144F017}"/>
              </a:ext>
            </a:extLst>
          </p:cNvPr>
          <p:cNvSpPr/>
          <p:nvPr/>
        </p:nvSpPr>
        <p:spPr>
          <a:xfrm>
            <a:off x="979883" y="1858623"/>
            <a:ext cx="5960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заголовок –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до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авторів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та/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обов’язковими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елементами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356E7F-8339-4AB4-975E-2B0ED7F6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26" t="51737" r="58242" b="29402"/>
          <a:stretch/>
        </p:blipFill>
        <p:spPr>
          <a:xfrm>
            <a:off x="4993484" y="2700334"/>
            <a:ext cx="6603205" cy="885825"/>
          </a:xfrm>
          <a:prstGeom prst="chevron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D2F3C5-D0CF-473A-A4D7-6D2A9BD33D0B}"/>
              </a:ext>
            </a:extLst>
          </p:cNvPr>
          <p:cNvSpPr/>
          <p:nvPr/>
        </p:nvSpPr>
        <p:spPr>
          <a:xfrm>
            <a:off x="5293520" y="273457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перелічення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чотирьох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авторів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заголовку (перед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назвою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за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необхідності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675E0B-9CED-4E51-81E8-FA6DCB9883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40" t="50065" r="55226" b="29915"/>
          <a:stretch/>
        </p:blipFill>
        <p:spPr>
          <a:xfrm flipH="1">
            <a:off x="685799" y="3579846"/>
            <a:ext cx="6729411" cy="885825"/>
          </a:xfrm>
          <a:prstGeom prst="chevron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868CA4-4F53-4FD6-A591-DD192653BC22}"/>
              </a:ext>
            </a:extLst>
          </p:cNvPr>
          <p:cNvSpPr/>
          <p:nvPr/>
        </p:nvSpPr>
        <p:spPr>
          <a:xfrm>
            <a:off x="1274559" y="3628368"/>
            <a:ext cx="5487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повторення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відомостей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автора(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навскісною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рискою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обов’язково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DF2262-06F8-4D54-9A0A-B7639E389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26" t="51737" r="58242" b="29402"/>
          <a:stretch/>
        </p:blipFill>
        <p:spPr>
          <a:xfrm>
            <a:off x="5039918" y="4459358"/>
            <a:ext cx="6603205" cy="885825"/>
          </a:xfrm>
          <a:prstGeom prst="chevron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1294A7-A4B2-4E74-BCB1-7A8F643D3EAA}"/>
              </a:ext>
            </a:extLst>
          </p:cNvPr>
          <p:cNvSpPr/>
          <p:nvPr/>
        </p:nvSpPr>
        <p:spPr>
          <a:xfrm>
            <a:off x="5293520" y="447995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дозволено подати за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навскісною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рискою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автора та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«та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E408FE-C1C6-4412-A10E-FBF72050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40" t="50065" r="55226" b="29915"/>
          <a:stretch/>
        </p:blipFill>
        <p:spPr>
          <a:xfrm flipH="1">
            <a:off x="685799" y="5332557"/>
            <a:ext cx="6729411" cy="885825"/>
          </a:xfrm>
          <a:prstGeom prst="chevron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3162EE4-7049-4F41-A1C9-3707A64C931D}"/>
              </a:ext>
            </a:extLst>
          </p:cNvPr>
          <p:cNvSpPr/>
          <p:nvPr/>
        </p:nvSpPr>
        <p:spPr>
          <a:xfrm>
            <a:off x="1203407" y="5393705"/>
            <a:ext cx="5513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подання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назви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видавництва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прізвища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видавника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обов'язково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9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3810B0-F70A-4E24-92B0-6532CCE76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3BAF0-01BF-4DAD-B33C-C845E1A99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85C13-2F37-40BE-8899-F8180748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D75472-0082-45C3-A891-5ACFEDE9E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3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807A7D-1950-4729-B1EB-7B5DC3ADD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67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D587F-F476-4AB6-AE00-D82C7D75D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68D547-5AA8-4587-BA25-3D4493FEF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6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2D1CA-AE41-4541-8B60-31D0EBC10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FDE483-875D-4498-9558-82A604F85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437B58-ECE4-42D9-B2FC-18149DA6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9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71B01-4888-4292-82EB-7349E097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1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E2E602-9422-4AAA-9BB6-A86C769B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FA6CF7-F429-435D-9EC9-285188B55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1C0F2-8B38-44E9-8599-F99E1B638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88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74</Words>
  <Application>Microsoft Office PowerPoint</Application>
  <PresentationFormat>Широкоэкранный</PresentationFormat>
  <Paragraphs>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Asus</dc:creator>
  <cp:lastModifiedBy>Користувач Asus</cp:lastModifiedBy>
  <cp:revision>105</cp:revision>
  <dcterms:created xsi:type="dcterms:W3CDTF">2024-12-23T07:44:40Z</dcterms:created>
  <dcterms:modified xsi:type="dcterms:W3CDTF">2025-02-20T10:28:45Z</dcterms:modified>
</cp:coreProperties>
</file>