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6" r:id="rId17"/>
    <p:sldId id="317" r:id="rId18"/>
    <p:sldId id="31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530D4-2C88-48F8-9951-454C5029E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9E2B0E-BB3B-4213-8196-AB5E1C534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503FE5-05DA-4B0F-B7FD-467215E6D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DDC4-ACC9-41F4-92E7-72CAA12DE406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B9587-A414-42A0-8978-CA16D1392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22297D-E010-43B6-9C19-9AD527D75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43139-1615-4095-B6E9-4E0C78395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41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E6AB5-7414-423D-BE42-F07D42D9A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AC04F9-5729-4ACB-B375-1A373E313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DB0FE4-37AC-4C17-B549-655FFC95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DDC4-ACC9-41F4-92E7-72CAA12DE406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E39CEF-288D-4639-81FC-81859F041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8EF435-16DD-4272-83F0-C338A1F68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43139-1615-4095-B6E9-4E0C78395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27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B6CFBD0-CD8A-4F28-880D-F1A25C4413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300CCB-A15A-4FA0-8685-608A66B78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DA57A8-E174-426B-87F8-C1FF3DE20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DDC4-ACC9-41F4-92E7-72CAA12DE406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FB59B8-9C66-4600-B7A2-028094005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1A6B33-E235-49E0-B895-DCC357CE5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43139-1615-4095-B6E9-4E0C78395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982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7490F-70F2-48AA-97ED-70D553194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92CE59-4A8D-4165-A6AD-A726F9EA3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672438-724B-4D45-AC9B-49FA56E0A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DDC4-ACC9-41F4-92E7-72CAA12DE406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D9E5E7-5A69-4911-9D0F-D000C0BE8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3EFE18-D3DA-4C2E-A342-C9954D7E3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43139-1615-4095-B6E9-4E0C78395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32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F3FB7-93B6-41D4-B8E9-2A99E183F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1A3B25-53EE-4521-BB01-6FB1EE213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9AE33A-B890-4CDE-A85C-09AB97ECC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DDC4-ACC9-41F4-92E7-72CAA12DE406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EEDDAC-232B-4106-94E9-F2DB0723F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063824-4364-4D6B-9994-551D23283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43139-1615-4095-B6E9-4E0C78395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39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A6DBE-D002-451B-A2E2-E754AB502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447958-16EB-4BCC-8C3A-77C7AA3AD2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93F21C-5E9F-4C28-B2BE-26803E77C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E91A74-11FD-4762-927C-E8D0E8502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DDC4-ACC9-41F4-92E7-72CAA12DE406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5A5295-5585-45CE-8049-53FA89869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2EECFA-A7CE-48E9-AD46-9550CFF27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43139-1615-4095-B6E9-4E0C78395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713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AA061B-83D9-4566-8E5C-CD3361DE7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2323EA-7964-45D3-9393-D98C85E5B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B74E93-1458-430D-85FD-6505813D7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59C0A5D-B760-48B8-9C56-F8BB0ACF98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1843F1-1080-4396-8239-E04E92BA86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92E42BA-0982-429A-A537-61A021086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DDC4-ACC9-41F4-92E7-72CAA12DE406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23CC771-56FC-4C50-AABF-4A0AB406B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435C9DA-25AA-450F-BF34-7B83AA6E4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43139-1615-4095-B6E9-4E0C78395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101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BDB6AC-E1D3-4729-9D1E-2060FF398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0BBD5C-F0DE-4B3C-BCE8-5B63E58A8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DDC4-ACC9-41F4-92E7-72CAA12DE406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0498C2-8C6D-487A-B05C-CFB648322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BE3C94D-7FE0-49F5-B911-DB3CF164E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43139-1615-4095-B6E9-4E0C78395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80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1FEB237-3319-4867-8175-B1169B392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DDC4-ACC9-41F4-92E7-72CAA12DE406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62CFF71-EC03-4541-9502-395E3E4D3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44740C-5BA4-42D5-947F-A7CDB51AD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43139-1615-4095-B6E9-4E0C78395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67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5FA06-6356-43B1-8615-831FBDCE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908539-C003-4448-8960-0B5839508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9A68A9-5AD0-41DD-915D-DFB1BD3C7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3A68A7-F576-4FA1-AEF7-1C457AA2C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DDC4-ACC9-41F4-92E7-72CAA12DE406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B47844-E168-4CA4-B8A1-15848E850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31E181-0CF7-4EFE-AC84-45F13AD00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43139-1615-4095-B6E9-4E0C78395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533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6845D-5F65-4C05-A329-D69004B31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7F97FAC-3CC6-4CE8-B04E-5D7F40BFFC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9D5AF8-4C6E-4222-BBB4-ECE5F906C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222450-023C-4F77-B128-A512D461B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DDC4-ACC9-41F4-92E7-72CAA12DE406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67CBED-5925-49CE-B4C1-2761A3C73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5B9788-DC86-4510-84BC-C23667F91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43139-1615-4095-B6E9-4E0C78395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05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B8A703-652E-4790-9A53-26AD520B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ED420C-E495-419B-B62F-EDE77491B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3F9F75-38FE-451A-A962-DE0D145091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1DDC4-ACC9-41F4-92E7-72CAA12DE406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CB6E73-83C5-4D75-9479-9E6AA41C52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C3F53E-F415-4CD7-B2E6-F620F852F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43139-1615-4095-B6E9-4E0C78395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65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2EC7C3-4A26-4609-AB9F-9336C2079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30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424734-4938-4B36-9C18-ABBEF8A3C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99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6E5AAC-39D6-40AA-8C75-2707C14F2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10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3656D1-2B53-4C7C-BE5C-75599185D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49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A86206-C766-415C-9D4A-6F238C455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8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1BBC4D-957D-4054-8B29-BC18554CC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08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15EEEF-9A5D-41CC-8491-227442636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50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2B9CF3-77D4-49F3-A9E8-285EAA05F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52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391EEA-3C7F-4D7E-90E5-65B42B14F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14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F0FE85-7882-42B6-A0BD-82688FA16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14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4FA72D-8CCE-4C55-9BED-70A0D06BC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29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ECFDC6-E0D8-427A-9601-86715854D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81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A96D47-0D9C-4829-9CD8-2CB0B2311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55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F38352-AA74-475E-B783-B781EC491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14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4433FE-32BC-475C-A5D5-B097692B3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58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2FA75A-98EA-47FF-A8FC-854E9FEE8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05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3B6565-F2C1-43E2-BED3-B3FC87A9C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71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BBA2E6-A43A-4A42-B22E-18E12AE2B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374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0</Words>
  <Application>Microsoft Office PowerPoint</Application>
  <PresentationFormat>Широкоэкранный</PresentationFormat>
  <Paragraphs>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Користувач Asus</dc:creator>
  <cp:lastModifiedBy>Користувач Asus</cp:lastModifiedBy>
  <cp:revision>114</cp:revision>
  <dcterms:created xsi:type="dcterms:W3CDTF">2024-11-21T08:33:55Z</dcterms:created>
  <dcterms:modified xsi:type="dcterms:W3CDTF">2025-02-20T13:17:18Z</dcterms:modified>
</cp:coreProperties>
</file>