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69" r:id="rId17"/>
    <p:sldId id="273" r:id="rId18"/>
    <p:sldId id="274" r:id="rId19"/>
    <p:sldId id="275" r:id="rId20"/>
    <p:sldId id="276" r:id="rId21"/>
    <p:sldId id="277" r:id="rId22"/>
    <p:sldId id="284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98AD-9730-45AD-8C73-CA45342904CB}" type="datetimeFigureOut">
              <a:rPr lang="uk-UA" smtClean="0"/>
              <a:t>29.01.2024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4FD8-AE07-44F5-BF4E-D840570531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543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98AD-9730-45AD-8C73-CA45342904CB}" type="datetimeFigureOut">
              <a:rPr lang="uk-UA" smtClean="0"/>
              <a:t>29.01.2024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4FD8-AE07-44F5-BF4E-D840570531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015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98AD-9730-45AD-8C73-CA45342904CB}" type="datetimeFigureOut">
              <a:rPr lang="uk-UA" smtClean="0"/>
              <a:t>29.01.2024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4FD8-AE07-44F5-BF4E-D840570531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438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98AD-9730-45AD-8C73-CA45342904CB}" type="datetimeFigureOut">
              <a:rPr lang="uk-UA" smtClean="0"/>
              <a:t>29.01.2024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4FD8-AE07-44F5-BF4E-D840570531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481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98AD-9730-45AD-8C73-CA45342904CB}" type="datetimeFigureOut">
              <a:rPr lang="uk-UA" smtClean="0"/>
              <a:t>29.01.2024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4FD8-AE07-44F5-BF4E-D840570531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9676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98AD-9730-45AD-8C73-CA45342904CB}" type="datetimeFigureOut">
              <a:rPr lang="uk-UA" smtClean="0"/>
              <a:t>29.01.2024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4FD8-AE07-44F5-BF4E-D840570531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735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98AD-9730-45AD-8C73-CA45342904CB}" type="datetimeFigureOut">
              <a:rPr lang="uk-UA" smtClean="0"/>
              <a:t>29.01.2024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4FD8-AE07-44F5-BF4E-D840570531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954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98AD-9730-45AD-8C73-CA45342904CB}" type="datetimeFigureOut">
              <a:rPr lang="uk-UA" smtClean="0"/>
              <a:t>29.01.2024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4FD8-AE07-44F5-BF4E-D840570531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441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98AD-9730-45AD-8C73-CA45342904CB}" type="datetimeFigureOut">
              <a:rPr lang="uk-UA" smtClean="0"/>
              <a:t>29.01.2024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4FD8-AE07-44F5-BF4E-D840570531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816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98AD-9730-45AD-8C73-CA45342904CB}" type="datetimeFigureOut">
              <a:rPr lang="uk-UA" smtClean="0"/>
              <a:t>29.01.2024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4FD8-AE07-44F5-BF4E-D840570531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1349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98AD-9730-45AD-8C73-CA45342904CB}" type="datetimeFigureOut">
              <a:rPr lang="uk-UA" smtClean="0"/>
              <a:t>29.01.2024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4FD8-AE07-44F5-BF4E-D840570531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058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F98AD-9730-45AD-8C73-CA45342904CB}" type="datetimeFigureOut">
              <a:rPr lang="uk-UA" smtClean="0"/>
              <a:t>29.01.2024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E4FD8-AE07-44F5-BF4E-D840570531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573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10859-A81F-455B-9A29-5F492A2BB0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012D91-B227-47D1-A33A-AD123F7612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1F49C9-E284-486A-B147-7A71DBE0D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0"/>
            <a:ext cx="9142857" cy="68571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6B0621-658C-2798-3597-7F8391FB4C73}"/>
              </a:ext>
            </a:extLst>
          </p:cNvPr>
          <p:cNvSpPr txBox="1"/>
          <p:nvPr/>
        </p:nvSpPr>
        <p:spPr>
          <a:xfrm>
            <a:off x="870857" y="924715"/>
            <a:ext cx="66794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000" dirty="0">
                <a:solidFill>
                  <a:srgbClr val="C00000"/>
                </a:solidFill>
                <a:latin typeface="Arial Black" panose="020B0A04020102020204" pitchFamily="34" charset="0"/>
              </a:rPr>
              <a:t>Як уникнути плагіату при написанні наукової роботи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71369-CBCC-6C9C-1FD5-260F031B4E42}"/>
              </a:ext>
            </a:extLst>
          </p:cNvPr>
          <p:cNvSpPr txBox="1"/>
          <p:nvPr/>
        </p:nvSpPr>
        <p:spPr>
          <a:xfrm>
            <a:off x="2917370" y="3604682"/>
            <a:ext cx="4632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bg1">
                    <a:lumMod val="50000"/>
                  </a:schemeClr>
                </a:solidFill>
              </a:rPr>
              <a:t>Інтерпретація звіту подібності </a:t>
            </a:r>
            <a:br>
              <a:rPr lang="uk-UA" sz="2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uk-UA" sz="2400" b="1" dirty="0">
                <a:solidFill>
                  <a:schemeClr val="bg1">
                    <a:lumMod val="50000"/>
                  </a:schemeClr>
                </a:solidFill>
              </a:rPr>
              <a:t>від </a:t>
            </a:r>
            <a:r>
              <a:rPr lang="en-US" sz="2400" b="1" dirty="0">
                <a:solidFill>
                  <a:srgbClr val="C00000"/>
                </a:solidFill>
              </a:rPr>
              <a:t>StrikePlagiarism.com</a:t>
            </a:r>
            <a:r>
              <a:rPr lang="uk-UA" sz="2400" b="1" dirty="0">
                <a:solidFill>
                  <a:srgbClr val="C00000"/>
                </a:solidFill>
              </a:rPr>
              <a:t>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E4EF4F-EE58-8F32-3188-BB77EFA84165}"/>
              </a:ext>
            </a:extLst>
          </p:cNvPr>
          <p:cNvSpPr txBox="1"/>
          <p:nvPr/>
        </p:nvSpPr>
        <p:spPr>
          <a:xfrm>
            <a:off x="5599611" y="6259677"/>
            <a:ext cx="4632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sz="2400" b="1" dirty="0">
                <a:solidFill>
                  <a:schemeClr val="bg2">
                    <a:lumMod val="50000"/>
                  </a:schemeClr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17524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A9C7E8-DDB3-48CB-A073-036EED306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19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65B23D-D6CB-478E-AE01-B64563CC5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1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6925AC-4709-42A9-AC84-E3262A520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03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BF2C62-FCF5-49B5-B95A-62D005C4B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2692DE-BFA2-48AE-A46B-D71336631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12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686DF9-566C-4BE7-B2FE-A13BAFFA7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34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0F2D7D-4909-42D1-A63F-11CF95741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03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13D801-4FA6-4512-895D-241C5648F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F87303-DF72-4494-A50E-AD21FA572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6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1EFAE7-862F-4F66-ADEA-6C7CA0AD8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0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1C3EB7-21F2-45ED-A986-9489D555D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70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A32469-6E83-4147-9B44-13628FE51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54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8F8C59-AAF4-47E7-ABDD-CAFDD002C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03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57AC93-8EA2-4582-B480-E6C0542B7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47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D5D34D-5256-4A83-B28C-1646BE0A4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2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F277B9-B0F3-4FF5-AD3B-6D39A6D3E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71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377318-A7FA-41D6-B991-D6214746F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12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B725CB-9559-4530-98D5-19FD5B650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76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80DD97-4DF7-4FD6-A930-1BB6FD24A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2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578931-1FBF-45BF-92CA-3303485B2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39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7483B0-69C7-48D0-9042-882AC0125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90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367E0A-604B-4107-95B5-7F25539A0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71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587A02-0605-43AB-A89C-026221B8E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60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E97D66-CC7A-4A05-98B3-BDC13B34B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39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6DD239-E5E9-492F-8A2C-F0C89EA42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12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F501CA-CB38-4D98-9B20-FFFFC3154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06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1B4633-80C3-4862-9BC2-6FF35A092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44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16</Words>
  <Application>Microsoft Office PowerPoint</Application>
  <PresentationFormat>Экран (4:3)</PresentationFormat>
  <Paragraphs>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ASRock</cp:lastModifiedBy>
  <cp:revision>5</cp:revision>
  <dcterms:created xsi:type="dcterms:W3CDTF">2024-01-28T16:22:17Z</dcterms:created>
  <dcterms:modified xsi:type="dcterms:W3CDTF">2024-01-29T10:37:39Z</dcterms:modified>
</cp:coreProperties>
</file>